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171825"/>
            <a:ext cx="517207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638300"/>
            <a:ext cx="119729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95136"/>
            <a:ext cx="118776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97" y="6309213"/>
            <a:ext cx="5057775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3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45" y="1401274"/>
            <a:ext cx="11896725" cy="437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6794" y="362208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07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764" y="1368302"/>
            <a:ext cx="110966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6074" y="132592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8964" y="3528274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6128" y="478788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48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348153"/>
            <a:ext cx="119538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9273" y="2346504"/>
            <a:ext cx="464646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5800" y="2368888"/>
            <a:ext cx="464646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2352" y="5074136"/>
            <a:ext cx="464646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80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690687"/>
            <a:ext cx="119348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81914" y="203712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81914" y="248920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71754" y="302569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949" y="3852862"/>
            <a:ext cx="511811" cy="3838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252" y="3774757"/>
            <a:ext cx="561975" cy="466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8575" y="3861116"/>
            <a:ext cx="511811" cy="3838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5643" y="4194174"/>
            <a:ext cx="561975" cy="466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4207" y="4183219"/>
            <a:ext cx="5619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3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63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